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CC23-4753-49ED-A04B-AF5573CEFF4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A639-A30F-4299-A980-5FC14E561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58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CC23-4753-49ED-A04B-AF5573CEFF4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A639-A30F-4299-A980-5FC14E561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911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CC23-4753-49ED-A04B-AF5573CEFF4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A639-A30F-4299-A980-5FC14E561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0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CC23-4753-49ED-A04B-AF5573CEFF4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A639-A30F-4299-A980-5FC14E561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036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CC23-4753-49ED-A04B-AF5573CEFF4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A639-A30F-4299-A980-5FC14E561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895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CC23-4753-49ED-A04B-AF5573CEFF4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A639-A30F-4299-A980-5FC14E561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4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CC23-4753-49ED-A04B-AF5573CEFF4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A639-A30F-4299-A980-5FC14E561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62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CC23-4753-49ED-A04B-AF5573CEFF4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A639-A30F-4299-A980-5FC14E561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8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CC23-4753-49ED-A04B-AF5573CEFF4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A639-A30F-4299-A980-5FC14E561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34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CC23-4753-49ED-A04B-AF5573CEFF4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A639-A30F-4299-A980-5FC14E561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3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CC23-4753-49ED-A04B-AF5573CEFF4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A639-A30F-4299-A980-5FC14E561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63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5CC23-4753-49ED-A04B-AF5573CEFF4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4A639-A30F-4299-A980-5FC14E561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cs630923.vk.me/v630923399/3ef9/iax21rTC_z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1058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avaiknam.ru/texts/824/823265/823265_html_479bbf1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1460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orum.ribca.net/ibf_new/uploads/1210071633/gallery_232_1343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4893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clubaventura.ro/data/images/anibighunt(0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0"/>
            <a:ext cx="9144000" cy="6843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583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ldigi.ru/img/picture/Nov/18/9c021ca1108deda044d063681361d57e/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103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ages.habervitrini.com/galeri/org/056677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9392"/>
            <a:ext cx="9144000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0771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ca.su/img/picture/Nov/26/590dda8a9177e22d3c5fc33325fa83b5/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6264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s.nashaucheba.ru/tw_files2/urls_3/1224/d-1223480/1223480_html_m8097a4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2372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nimalreader.ru/wp-content/uploads/2014/04/lisenok-e139792612416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6304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gorobzor.ru/public/news/images/3823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645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opnauka.ru/wp-content/uploads/2015/05/wpid-zimnyaya-medvedey-pozvolyaet-im-snizit-energeticheskie-zatraty-v-holodnoe-vremya-goda_i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101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86877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Юра</dc:creator>
  <cp:lastModifiedBy>Юра</cp:lastModifiedBy>
  <cp:revision>2</cp:revision>
  <dcterms:created xsi:type="dcterms:W3CDTF">2016-04-03T02:29:41Z</dcterms:created>
  <dcterms:modified xsi:type="dcterms:W3CDTF">2016-04-03T02:40:22Z</dcterms:modified>
</cp:coreProperties>
</file>